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6" r:id="rId5"/>
    <p:sldId id="294" r:id="rId6"/>
    <p:sldId id="299" r:id="rId7"/>
    <p:sldId id="288" r:id="rId8"/>
    <p:sldId id="298" r:id="rId9"/>
    <p:sldId id="297" r:id="rId10"/>
    <p:sldId id="289" r:id="rId11"/>
    <p:sldId id="290" r:id="rId12"/>
    <p:sldId id="291" r:id="rId13"/>
    <p:sldId id="300" r:id="rId14"/>
    <p:sldId id="292" r:id="rId15"/>
    <p:sldId id="301" r:id="rId16"/>
    <p:sldId id="293" r:id="rId17"/>
    <p:sldId id="302" r:id="rId18"/>
    <p:sldId id="30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1.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Priority Queue and Heap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Binary Heap for Priority Queue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Binary heap for priority queue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Linked list: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Sorted and Unsorted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 based: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Should be balanced tree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tree: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Shape property : complete tree</a:t>
            </a:r>
            <a:r>
              <a:rPr lang="ko-KR" altLang="en-US" sz="1400" dirty="0"/>
              <a:t>여야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Heap property :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첫번째는</a:t>
            </a:r>
            <a:r>
              <a:rPr lang="ko-KR" altLang="en-US" sz="1400" dirty="0"/>
              <a:t> </a:t>
            </a:r>
            <a:r>
              <a:rPr lang="en-US" altLang="ko-KR" sz="1400" dirty="0"/>
              <a:t>complete tree</a:t>
            </a:r>
            <a:r>
              <a:rPr lang="ko-KR" altLang="en-US" sz="1400" dirty="0"/>
              <a:t>가 아니기 때문에 </a:t>
            </a:r>
            <a:r>
              <a:rPr lang="en-US" altLang="ko-KR" sz="1400" dirty="0"/>
              <a:t>No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두번째도</a:t>
            </a:r>
            <a:r>
              <a:rPr lang="ko-KR" altLang="en-US" sz="1400" dirty="0"/>
              <a:t> </a:t>
            </a:r>
            <a:r>
              <a:rPr lang="en-US" altLang="ko-KR" sz="1400" dirty="0"/>
              <a:t>complete tree</a:t>
            </a:r>
            <a:r>
              <a:rPr lang="ko-KR" altLang="en-US" sz="1400" dirty="0"/>
              <a:t>가 아니기 때문에 </a:t>
            </a:r>
            <a:r>
              <a:rPr lang="en-US" altLang="ko-KR" sz="1400" dirty="0"/>
              <a:t>NO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세번째는</a:t>
            </a:r>
            <a:r>
              <a:rPr lang="ko-KR" altLang="en-US" sz="1400" dirty="0"/>
              <a:t> </a:t>
            </a:r>
            <a:r>
              <a:rPr lang="en-US" altLang="ko-KR" sz="1400" dirty="0"/>
              <a:t>complete tree</a:t>
            </a:r>
            <a:r>
              <a:rPr lang="ko-KR" altLang="en-US" sz="1400" dirty="0"/>
              <a:t>이고 </a:t>
            </a:r>
            <a:r>
              <a:rPr lang="en-US" altLang="ko-KR" sz="1400" dirty="0"/>
              <a:t>parents value</a:t>
            </a:r>
            <a:r>
              <a:rPr lang="ko-KR" altLang="en-US" sz="1400" dirty="0"/>
              <a:t>가 </a:t>
            </a:r>
            <a:r>
              <a:rPr lang="en-US" altLang="ko-KR" sz="1400" dirty="0"/>
              <a:t>child value</a:t>
            </a:r>
            <a:r>
              <a:rPr lang="ko-KR" altLang="en-US" sz="1400" dirty="0"/>
              <a:t>보다 크다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23" y="1670514"/>
            <a:ext cx="7005351" cy="4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Reference Structure of Binary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Structure of binary heap using reference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위쪽은 </a:t>
            </a:r>
            <a:r>
              <a:rPr lang="en-US" altLang="ko-KR" sz="1400" dirty="0"/>
              <a:t>full tree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과정은 </a:t>
            </a:r>
            <a:r>
              <a:rPr lang="en-US" altLang="ko-KR" sz="1400" dirty="0"/>
              <a:t>complete tree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11</a:t>
            </a:r>
            <a:r>
              <a:rPr lang="ko-KR" altLang="en-US" sz="1400" dirty="0"/>
              <a:t>번째에 값을 채워야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 </a:t>
            </a:r>
            <a:r>
              <a:rPr lang="en-US" altLang="ko-KR" sz="1400" dirty="0"/>
              <a:t>level</a:t>
            </a:r>
            <a:r>
              <a:rPr lang="ko-KR" altLang="en-US" sz="1400" dirty="0"/>
              <a:t>의 </a:t>
            </a:r>
            <a:r>
              <a:rPr lang="en-US" altLang="ko-KR" sz="1400" dirty="0"/>
              <a:t>3</a:t>
            </a:r>
            <a:r>
              <a:rPr lang="ko-KR" altLang="en-US" sz="1400" dirty="0"/>
              <a:t>번째 </a:t>
            </a:r>
            <a:r>
              <a:rPr lang="en-US" altLang="ko-KR" sz="1400" dirty="0"/>
              <a:t>node</a:t>
            </a:r>
            <a:r>
              <a:rPr lang="ko-KR" altLang="en-US" sz="1400" dirty="0"/>
              <a:t>에 넣으면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찾아가는 방법은 </a:t>
            </a:r>
            <a:r>
              <a:rPr lang="en-US" altLang="ko-KR" sz="1400" dirty="0"/>
              <a:t>3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진수로 표현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11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진수가 되는데</a:t>
            </a:r>
            <a:r>
              <a:rPr lang="en-US" altLang="ko-KR" sz="1400" dirty="0"/>
              <a:t>, -&gt;00011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Root</a:t>
            </a:r>
            <a:r>
              <a:rPr lang="ko-KR" altLang="en-US" sz="1400" dirty="0"/>
              <a:t>에서 </a:t>
            </a:r>
            <a:r>
              <a:rPr lang="en-US" altLang="ko-KR" sz="1400" dirty="0"/>
              <a:t>0</a:t>
            </a:r>
            <a:r>
              <a:rPr lang="ko-KR" altLang="en-US" sz="1400" dirty="0"/>
              <a:t>이면 </a:t>
            </a:r>
            <a:r>
              <a:rPr lang="en-US" altLang="ko-KR" sz="1400" dirty="0"/>
              <a:t>LHS, 1</a:t>
            </a:r>
            <a:r>
              <a:rPr lang="ko-KR" altLang="en-US" sz="1400" dirty="0"/>
              <a:t>이면 </a:t>
            </a:r>
            <a:r>
              <a:rPr lang="en-US" altLang="ko-KR" sz="1400" dirty="0"/>
              <a:t>RHS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0=LSH, 1=RHS, 1=RHS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2294815"/>
            <a:ext cx="7443537" cy="34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0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Insert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Insert operation of binary heap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Percolate-up = </a:t>
            </a:r>
            <a:r>
              <a:rPr lang="ko-KR" altLang="en-US" sz="1400" dirty="0"/>
              <a:t>스며들다 </a:t>
            </a:r>
            <a:r>
              <a:rPr lang="en-US" altLang="ko-KR" sz="1400" dirty="0"/>
              <a:t>= leap</a:t>
            </a:r>
            <a:r>
              <a:rPr lang="ko-KR" altLang="en-US" sz="1400" dirty="0"/>
              <a:t>서 위로 올라간다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heap</a:t>
            </a:r>
            <a:r>
              <a:rPr lang="ko-KR" altLang="en-US" sz="1400" dirty="0"/>
              <a:t>을 만족시키기 위해 </a:t>
            </a:r>
            <a:r>
              <a:rPr lang="en-US" altLang="ko-KR" sz="1400" dirty="0"/>
              <a:t>approaching toward a root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1. </a:t>
            </a:r>
            <a:r>
              <a:rPr lang="ko-KR" altLang="en-US" sz="1400" dirty="0"/>
              <a:t>다음 </a:t>
            </a:r>
            <a:r>
              <a:rPr lang="ko-KR" altLang="en-US" sz="1400" dirty="0" err="1"/>
              <a:t>노드에</a:t>
            </a:r>
            <a:r>
              <a:rPr lang="ko-KR" altLang="en-US" sz="1400" dirty="0"/>
              <a:t>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</a:t>
            </a:r>
            <a:r>
              <a:rPr lang="en-US" altLang="ko-KR" sz="1400" dirty="0"/>
              <a:t>insert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   heap property</a:t>
            </a:r>
            <a:r>
              <a:rPr lang="ko-KR" altLang="en-US" sz="1400" dirty="0"/>
              <a:t>와 </a:t>
            </a:r>
            <a:r>
              <a:rPr lang="en-US" altLang="ko-KR" sz="1400" dirty="0"/>
              <a:t>structure property</a:t>
            </a:r>
            <a:r>
              <a:rPr lang="ko-KR" altLang="en-US" sz="1400" dirty="0"/>
              <a:t>때문에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   </a:t>
            </a:r>
            <a:r>
              <a:rPr lang="ko-KR" altLang="en-US" sz="1400" dirty="0"/>
              <a:t>하지만 </a:t>
            </a:r>
            <a:r>
              <a:rPr lang="en-US" altLang="ko-KR" sz="1400" dirty="0"/>
              <a:t>heap</a:t>
            </a:r>
            <a:r>
              <a:rPr lang="ko-KR" altLang="en-US" sz="1400" dirty="0"/>
              <a:t>의 조건은 깨짐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고쳐줘야함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2. node’s</a:t>
            </a:r>
            <a:r>
              <a:rPr lang="ko-KR" altLang="en-US" sz="1400" dirty="0"/>
              <a:t>의 </a:t>
            </a:r>
            <a:r>
              <a:rPr lang="en-US" altLang="ko-KR" sz="1400" dirty="0"/>
              <a:t>parents</a:t>
            </a:r>
            <a:r>
              <a:rPr lang="ko-KR" altLang="en-US" sz="1400" dirty="0"/>
              <a:t>와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   value</a:t>
            </a:r>
            <a:r>
              <a:rPr lang="ko-KR" altLang="en-US" sz="1400" dirty="0"/>
              <a:t>가 크면 </a:t>
            </a:r>
            <a:r>
              <a:rPr lang="en-US" altLang="ko-KR" sz="1400" dirty="0"/>
              <a:t>exchange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  -&gt; Percolate-up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3. </a:t>
            </a:r>
            <a:r>
              <a:rPr lang="ko-KR" altLang="en-US" sz="1400" dirty="0"/>
              <a:t>그 다음 </a:t>
            </a:r>
            <a:r>
              <a:rPr lang="en-US" altLang="ko-KR" sz="1400" dirty="0"/>
              <a:t>Recursion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670514"/>
            <a:ext cx="6699867" cy="48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Insert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insert of binary heap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70</a:t>
            </a:r>
            <a:r>
              <a:rPr lang="ko-KR" altLang="en-US" sz="1400" dirty="0"/>
              <a:t>과 </a:t>
            </a:r>
            <a:r>
              <a:rPr lang="en-US" altLang="ko-KR" sz="1400" dirty="0"/>
              <a:t>19</a:t>
            </a:r>
            <a:r>
              <a:rPr lang="ko-KR" altLang="en-US" sz="1400" dirty="0"/>
              <a:t>를 비교해서 </a:t>
            </a:r>
            <a:r>
              <a:rPr lang="en-US" altLang="ko-KR" sz="1400" dirty="0"/>
              <a:t>child</a:t>
            </a:r>
            <a:r>
              <a:rPr lang="ko-KR" altLang="en-US" sz="1400" dirty="0"/>
              <a:t>의 </a:t>
            </a:r>
            <a:r>
              <a:rPr lang="en-US" altLang="ko-KR" sz="1400" dirty="0"/>
              <a:t>value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크기때문에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다시한번</a:t>
            </a:r>
            <a:r>
              <a:rPr lang="ko-KR" altLang="en-US" sz="1400" dirty="0"/>
              <a:t>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더 이상  자리가 바뀌지 않으면 전체가 </a:t>
            </a:r>
            <a:r>
              <a:rPr lang="en-US" altLang="ko-KR" sz="1400" dirty="0"/>
              <a:t>heap property</a:t>
            </a:r>
            <a:r>
              <a:rPr lang="ko-KR" altLang="en-US" sz="1400" dirty="0"/>
              <a:t>가 만족하게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ko-KR" altLang="en-US" sz="1400" dirty="0"/>
              <a:t>는 </a:t>
            </a:r>
            <a:r>
              <a:rPr lang="en-US" altLang="ko-KR" sz="1400" dirty="0"/>
              <a:t>value</a:t>
            </a:r>
            <a:r>
              <a:rPr lang="ko-KR" altLang="en-US" sz="1400" dirty="0"/>
              <a:t>와 </a:t>
            </a:r>
            <a:r>
              <a:rPr lang="en-US" altLang="ko-KR" sz="1400" dirty="0"/>
              <a:t>priority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를 </a:t>
            </a:r>
            <a:r>
              <a:rPr lang="en-US" altLang="ko-KR" sz="1400" dirty="0"/>
              <a:t>array</a:t>
            </a:r>
            <a:r>
              <a:rPr lang="ko-KR" altLang="en-US" sz="1400" dirty="0"/>
              <a:t>차원에 넣고 그 다음에 </a:t>
            </a:r>
            <a:r>
              <a:rPr lang="en-US" altLang="ko-KR" sz="1400" dirty="0" err="1"/>
              <a:t>percorlateUp</a:t>
            </a:r>
            <a:r>
              <a:rPr lang="ko-KR" altLang="en-US" sz="1400" dirty="0"/>
              <a:t>을 하게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저장된 값의 </a:t>
            </a:r>
            <a:r>
              <a:rPr lang="en-US" altLang="ko-KR" sz="1400" dirty="0"/>
              <a:t>index</a:t>
            </a:r>
            <a:r>
              <a:rPr lang="ko-KR" altLang="en-US" sz="1400" dirty="0"/>
              <a:t>가 들어오게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Index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 되면 </a:t>
            </a:r>
            <a:r>
              <a:rPr lang="en-US" altLang="ko-KR" sz="1400" dirty="0"/>
              <a:t>root</a:t>
            </a:r>
            <a:r>
              <a:rPr lang="ko-KR" altLang="en-US" sz="1400" dirty="0"/>
              <a:t>가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Parents</a:t>
            </a:r>
            <a:r>
              <a:rPr lang="ko-KR" altLang="en-US" sz="1400" dirty="0"/>
              <a:t>를 찾고 비교를 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가 크면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en-US" altLang="ko-KR" sz="1400" dirty="0"/>
              <a:t>recursion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1" y="2133601"/>
            <a:ext cx="7451973" cy="40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Delete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Delete operation of binary heap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Delete</a:t>
            </a:r>
            <a:r>
              <a:rPr lang="ko-KR" altLang="en-US" sz="1400" dirty="0"/>
              <a:t>는 </a:t>
            </a:r>
            <a:r>
              <a:rPr lang="en-US" altLang="ko-KR" sz="1400" dirty="0"/>
              <a:t>Percolate-down</a:t>
            </a:r>
            <a:r>
              <a:rPr lang="ko-KR" altLang="en-US" sz="1400" dirty="0"/>
              <a:t>을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Root</a:t>
            </a:r>
            <a:r>
              <a:rPr lang="ko-KR" altLang="en-US" sz="1400" dirty="0"/>
              <a:t>를 지운다는 가정하에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지우는게</a:t>
            </a:r>
            <a:r>
              <a:rPr lang="ko-KR" altLang="en-US" sz="1400" dirty="0"/>
              <a:t> 이상적</a:t>
            </a:r>
            <a:r>
              <a:rPr lang="en-US" altLang="ko-KR" sz="1400" dirty="0"/>
              <a:t>, root</a:t>
            </a:r>
            <a:r>
              <a:rPr lang="ko-KR" altLang="en-US" sz="1400" dirty="0"/>
              <a:t>로 올린다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Structure</a:t>
            </a:r>
            <a:r>
              <a:rPr lang="ko-KR" altLang="en-US" sz="1400" dirty="0"/>
              <a:t>만족</a:t>
            </a:r>
            <a:r>
              <a:rPr lang="en-US" altLang="ko-KR" sz="1400" dirty="0"/>
              <a:t>, heap</a:t>
            </a:r>
            <a:r>
              <a:rPr lang="ko-KR" altLang="en-US" sz="1400" dirty="0"/>
              <a:t>은 만족하지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1. root node</a:t>
            </a:r>
            <a:r>
              <a:rPr lang="ko-KR" altLang="en-US" sz="1400" dirty="0"/>
              <a:t>의 값을 지우고 </a:t>
            </a:r>
            <a:r>
              <a:rPr lang="en-US" altLang="ko-KR" sz="1400" dirty="0"/>
              <a:t>last</a:t>
            </a:r>
            <a:r>
              <a:rPr lang="ko-KR" altLang="en-US" sz="1400" dirty="0"/>
              <a:t> </a:t>
            </a:r>
            <a:r>
              <a:rPr lang="en-US" altLang="ko-KR" sz="1400" dirty="0"/>
              <a:t>node</a:t>
            </a:r>
            <a:r>
              <a:rPr lang="ko-KR" altLang="en-US" sz="1400" dirty="0"/>
              <a:t>의 값을 가져온다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2. value</a:t>
            </a:r>
            <a:r>
              <a:rPr lang="ko-KR" altLang="en-US" sz="1400" dirty="0"/>
              <a:t>를 </a:t>
            </a:r>
            <a:r>
              <a:rPr lang="en-US" altLang="ko-KR" sz="1400" dirty="0"/>
              <a:t>child values</a:t>
            </a:r>
            <a:r>
              <a:rPr lang="ko-KR" altLang="en-US" sz="1400" dirty="0"/>
              <a:t>과 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3. value</a:t>
            </a:r>
            <a:r>
              <a:rPr lang="ko-KR" altLang="en-US" sz="1400" dirty="0"/>
              <a:t>가 </a:t>
            </a:r>
            <a:r>
              <a:rPr lang="en-US" altLang="ko-KR" sz="1400" dirty="0"/>
              <a:t>child values(</a:t>
            </a:r>
            <a:r>
              <a:rPr lang="ko-KR" altLang="en-US" sz="1400" dirty="0"/>
              <a:t>두 </a:t>
            </a:r>
            <a:r>
              <a:rPr lang="ko-KR" altLang="en-US" sz="1400" dirty="0" err="1"/>
              <a:t>값중</a:t>
            </a:r>
            <a:r>
              <a:rPr lang="ko-KR" altLang="en-US" sz="1400" dirty="0"/>
              <a:t> 큰 값</a:t>
            </a:r>
            <a:r>
              <a:rPr lang="en-US" altLang="ko-KR" sz="1400" dirty="0"/>
              <a:t>)</a:t>
            </a:r>
            <a:r>
              <a:rPr lang="ko-KR" altLang="en-US" sz="1400" dirty="0"/>
              <a:t>작다면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4. </a:t>
            </a:r>
            <a:r>
              <a:rPr lang="ko-KR" altLang="en-US" sz="1400" dirty="0"/>
              <a:t>그 다음 </a:t>
            </a:r>
            <a:r>
              <a:rPr lang="en-US" altLang="ko-KR" sz="1400" dirty="0"/>
              <a:t>recursion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7" y="1765164"/>
            <a:ext cx="6836269" cy="49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Delete Operation of Binary Heap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Delete operation of binary heap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과 </a:t>
            </a:r>
            <a:r>
              <a:rPr lang="en-US" altLang="ko-KR" sz="1400" dirty="0"/>
              <a:t>25</a:t>
            </a:r>
            <a:r>
              <a:rPr lang="ko-KR" altLang="en-US" sz="1400" dirty="0"/>
              <a:t>를 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큰 값과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Root</a:t>
            </a:r>
            <a:r>
              <a:rPr lang="ko-KR" altLang="en-US" sz="1400" dirty="0"/>
              <a:t>의 값을 없애고 </a:t>
            </a:r>
            <a:r>
              <a:rPr lang="en-US" altLang="ko-KR" sz="1400" dirty="0"/>
              <a:t>index</a:t>
            </a:r>
            <a:r>
              <a:rPr lang="ko-KR" altLang="en-US" sz="1400" dirty="0" err="1"/>
              <a:t>스</a:t>
            </a:r>
            <a:r>
              <a:rPr lang="ko-KR" altLang="en-US" sz="1400" dirty="0"/>
              <a:t>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Percorlate</a:t>
            </a:r>
            <a:r>
              <a:rPr lang="en-US" altLang="ko-KR" sz="1400" dirty="0"/>
              <a:t>-down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Last node value</a:t>
            </a:r>
            <a:r>
              <a:rPr lang="ko-KR" altLang="en-US" sz="1400" dirty="0"/>
              <a:t>와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를 </a:t>
            </a:r>
            <a:r>
              <a:rPr lang="en-US" altLang="ko-KR" sz="1400" dirty="0"/>
              <a:t>root</a:t>
            </a:r>
            <a:r>
              <a:rPr lang="ko-KR" altLang="en-US" sz="1400" dirty="0"/>
              <a:t>로 </a:t>
            </a:r>
            <a:r>
              <a:rPr lang="en-US" altLang="ko-KR" sz="1400" dirty="0"/>
              <a:t>copy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percorlate</a:t>
            </a:r>
            <a:r>
              <a:rPr lang="ko-KR" altLang="en-US" sz="1400" dirty="0"/>
              <a:t>가</a:t>
            </a:r>
            <a:r>
              <a:rPr lang="en-US" altLang="ko-KR" sz="1400" dirty="0"/>
              <a:t> leap node</a:t>
            </a:r>
            <a:r>
              <a:rPr lang="ko-KR" altLang="en-US" sz="1400" dirty="0"/>
              <a:t>에 도달하게 되면 </a:t>
            </a:r>
            <a:r>
              <a:rPr lang="en-US" altLang="ko-KR" sz="1400" dirty="0"/>
              <a:t>escape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Left child</a:t>
            </a:r>
            <a:r>
              <a:rPr lang="ko-KR" altLang="en-US" sz="1400" dirty="0"/>
              <a:t>와</a:t>
            </a:r>
            <a:r>
              <a:rPr lang="en-US" altLang="ko-KR" sz="1400" dirty="0"/>
              <a:t> priority, Right child</a:t>
            </a:r>
            <a:r>
              <a:rPr lang="ko-KR" altLang="en-US" sz="1400" dirty="0"/>
              <a:t>와 </a:t>
            </a:r>
            <a:r>
              <a:rPr lang="en-US" altLang="ko-KR" sz="1400" dirty="0"/>
              <a:t>priority </a:t>
            </a:r>
            <a:r>
              <a:rPr lang="ko-KR" altLang="en-US" sz="1400" dirty="0"/>
              <a:t>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RHS</a:t>
            </a:r>
            <a:r>
              <a:rPr lang="ko-KR" altLang="en-US" sz="1400" dirty="0"/>
              <a:t>가 없을 경우 항상 </a:t>
            </a:r>
            <a:r>
              <a:rPr lang="en-US" altLang="ko-KR" sz="1400" dirty="0"/>
              <a:t>LHS</a:t>
            </a:r>
            <a:r>
              <a:rPr lang="ko-KR" altLang="en-US" sz="1400" dirty="0"/>
              <a:t>을 선택하게끔 아주 </a:t>
            </a:r>
            <a:r>
              <a:rPr lang="ko-KR" altLang="en-US" sz="1400" dirty="0" err="1"/>
              <a:t>낮은값으로</a:t>
            </a:r>
            <a:r>
              <a:rPr lang="ko-KR" altLang="en-US" sz="1400" dirty="0"/>
              <a:t> 지정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Bigger child</a:t>
            </a:r>
            <a:r>
              <a:rPr lang="ko-KR" altLang="en-US" sz="1400" dirty="0"/>
              <a:t>를 찾아내서 그 값과 </a:t>
            </a:r>
            <a:r>
              <a:rPr lang="en-US" altLang="ko-KR" sz="1400" dirty="0"/>
              <a:t>parent</a:t>
            </a:r>
            <a:r>
              <a:rPr lang="ko-KR" altLang="en-US" sz="1400" dirty="0"/>
              <a:t>값 비교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Bigger child</a:t>
            </a:r>
            <a:r>
              <a:rPr lang="ko-KR" altLang="en-US" sz="1400" dirty="0"/>
              <a:t>가 크면 </a:t>
            </a:r>
            <a:r>
              <a:rPr lang="en-US" altLang="ko-KR" sz="1400" dirty="0"/>
              <a:t>exchange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마지막으로 </a:t>
            </a:r>
            <a:r>
              <a:rPr lang="en-US" altLang="ko-KR" sz="1400" dirty="0"/>
              <a:t>recursion function call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2053390"/>
            <a:ext cx="7267948" cy="44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Complexity of priority queue, again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Build(</a:t>
            </a:r>
            <a:r>
              <a:rPr lang="ko-KR" altLang="en-US" sz="1400" dirty="0"/>
              <a:t>여러 개</a:t>
            </a:r>
            <a:r>
              <a:rPr lang="en-US" altLang="ko-KR" sz="1400" dirty="0"/>
              <a:t>)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Unsorted : </a:t>
            </a:r>
            <a:r>
              <a:rPr lang="ko-KR" altLang="en-US" sz="1400" dirty="0"/>
              <a:t>계속 쌓아 가기 때문에 </a:t>
            </a:r>
            <a:r>
              <a:rPr lang="en-US" altLang="ko-KR" sz="1400" dirty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Sorted : </a:t>
            </a:r>
            <a:r>
              <a:rPr lang="ko-KR" altLang="en-US" sz="1400" dirty="0"/>
              <a:t>항상 </a:t>
            </a:r>
            <a:r>
              <a:rPr lang="en-US" altLang="ko-KR" sz="1400" dirty="0"/>
              <a:t>sort</a:t>
            </a:r>
            <a:r>
              <a:rPr lang="ko-KR" altLang="en-US" sz="1400" dirty="0"/>
              <a:t>하기 때문에 </a:t>
            </a:r>
            <a:r>
              <a:rPr lang="en-US" altLang="ko-KR" sz="1400" dirty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Reference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 :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 = Insert(</a:t>
            </a:r>
            <a:r>
              <a:rPr lang="ko-KR" altLang="en-US" sz="1400" dirty="0"/>
              <a:t>하나만</a:t>
            </a:r>
            <a:r>
              <a:rPr lang="en-US" altLang="ko-KR" sz="1400" dirty="0"/>
              <a:t>)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Unsorted : sort</a:t>
            </a:r>
            <a:r>
              <a:rPr lang="ko-KR" altLang="en-US" sz="1400" dirty="0" err="1"/>
              <a:t>안해서</a:t>
            </a:r>
            <a:r>
              <a:rPr lang="ko-KR" altLang="en-US" sz="1400" dirty="0"/>
              <a:t> </a:t>
            </a:r>
            <a:r>
              <a:rPr lang="en-US" altLang="ko-KR" sz="1400" dirty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Sorted : sort</a:t>
            </a:r>
            <a:r>
              <a:rPr lang="ko-KR" altLang="en-US" sz="1400" dirty="0"/>
              <a:t>하기 때문에 </a:t>
            </a:r>
            <a:r>
              <a:rPr lang="en-US" altLang="ko-KR" sz="1400" dirty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Reference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 :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en-US" altLang="ko-KR" sz="1400" dirty="0"/>
              <a:t> = delete and </a:t>
            </a:r>
            <a:r>
              <a:rPr lang="en-US" altLang="ko-KR" sz="1400" dirty="0" err="1"/>
              <a:t>FindMax</a:t>
            </a:r>
            <a:r>
              <a:rPr lang="en-US" altLang="ko-KR" sz="1400" dirty="0"/>
              <a:t> = Find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Unsorted : sort</a:t>
            </a:r>
            <a:r>
              <a:rPr lang="ko-KR" altLang="en-US" sz="1400" dirty="0"/>
              <a:t>하기 때문에 </a:t>
            </a:r>
            <a:r>
              <a:rPr lang="en-US" altLang="ko-KR" sz="1400" dirty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Sorted : sort</a:t>
            </a:r>
            <a:r>
              <a:rPr lang="ko-KR" altLang="en-US" sz="1400" dirty="0"/>
              <a:t>를 이미 했기 때문에 </a:t>
            </a:r>
            <a:r>
              <a:rPr lang="en-US" altLang="ko-KR" sz="1400" dirty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Reference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 :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중요한건</a:t>
            </a:r>
            <a:r>
              <a:rPr lang="ko-KR" altLang="en-US" sz="1400" dirty="0"/>
              <a:t> </a:t>
            </a:r>
            <a:r>
              <a:rPr lang="en-US" altLang="ko-KR" sz="1400" dirty="0"/>
              <a:t>O(N)</a:t>
            </a:r>
            <a:r>
              <a:rPr lang="ko-KR" altLang="en-US" sz="1400" dirty="0"/>
              <a:t>보다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의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logN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훨씬더</a:t>
            </a:r>
            <a:r>
              <a:rPr lang="ko-KR" altLang="en-US" sz="1400" dirty="0"/>
              <a:t> 작은 값이기 때문에 전반적으로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을 이용한 </a:t>
            </a:r>
            <a:r>
              <a:rPr lang="en-US" altLang="ko-KR" sz="1400" dirty="0"/>
              <a:t>queue </a:t>
            </a:r>
            <a:r>
              <a:rPr lang="ko-KR" altLang="en-US" sz="1400" dirty="0"/>
              <a:t>관리가 더 효율적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" y="2196693"/>
            <a:ext cx="7309873" cy="36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Priority queue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높은것은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dequeue</a:t>
            </a:r>
            <a:r>
              <a:rPr lang="ko-KR" altLang="en-US" sz="1400" dirty="0"/>
              <a:t>하는 것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다시 말해 </a:t>
            </a:r>
            <a:r>
              <a:rPr lang="en-US" altLang="ko-KR" sz="1400" dirty="0"/>
              <a:t>queue</a:t>
            </a:r>
            <a:r>
              <a:rPr lang="ko-KR" altLang="en-US" sz="1400" dirty="0"/>
              <a:t>에서 </a:t>
            </a:r>
            <a:r>
              <a:rPr lang="en-US" altLang="ko-KR" sz="1400" dirty="0"/>
              <a:t>maximum value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dequeue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과정이 </a:t>
            </a:r>
            <a:r>
              <a:rPr lang="en-US" altLang="ko-KR" sz="1400" dirty="0"/>
              <a:t>sorting algorithm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이러한 </a:t>
            </a:r>
            <a:r>
              <a:rPr lang="en-US" altLang="ko-KR" sz="1400" dirty="0"/>
              <a:t>sorting algorithm</a:t>
            </a:r>
            <a:r>
              <a:rPr lang="ko-KR" altLang="en-US" sz="1400" dirty="0"/>
              <a:t>을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을 이용하여 구현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How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에서부터 </a:t>
            </a:r>
            <a:r>
              <a:rPr lang="en-US" altLang="ko-KR" sz="1400" dirty="0"/>
              <a:t>n</a:t>
            </a:r>
            <a:r>
              <a:rPr lang="ko-KR" altLang="en-US" sz="1400" dirty="0"/>
              <a:t>까지의 값의 리스트를 가지고 있는다</a:t>
            </a:r>
            <a:r>
              <a:rPr lang="en-US" altLang="ko-KR" sz="1400" dirty="0"/>
              <a:t>.(sorting </a:t>
            </a:r>
            <a:r>
              <a:rPr lang="ko-KR" altLang="en-US" sz="1400" dirty="0" err="1"/>
              <a:t>해야할</a:t>
            </a:r>
            <a:r>
              <a:rPr lang="ko-KR" altLang="en-US" sz="1400" dirty="0"/>
              <a:t> </a:t>
            </a:r>
            <a:r>
              <a:rPr lang="en-US" altLang="ko-KR" sz="1400" dirty="0"/>
              <a:t>list)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1. heap</a:t>
            </a:r>
            <a:r>
              <a:rPr lang="ko-KR" altLang="en-US" sz="1400" dirty="0"/>
              <a:t>에 </a:t>
            </a:r>
            <a:r>
              <a:rPr lang="en-US" altLang="ko-KR" sz="1400" dirty="0"/>
              <a:t>insert = binary heap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 err="1"/>
              <a:t>하는것과</a:t>
            </a:r>
            <a:r>
              <a:rPr lang="ko-KR" altLang="en-US" sz="1400" dirty="0"/>
              <a:t> 같다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2. </a:t>
            </a:r>
            <a:r>
              <a:rPr lang="ko-KR" altLang="en-US" sz="1400" dirty="0"/>
              <a:t>하나하나 </a:t>
            </a:r>
            <a:r>
              <a:rPr lang="en-US" altLang="ko-KR" sz="1400" dirty="0"/>
              <a:t>element</a:t>
            </a:r>
            <a:r>
              <a:rPr lang="ko-KR" altLang="en-US" sz="1400" dirty="0"/>
              <a:t>를 </a:t>
            </a:r>
            <a:r>
              <a:rPr lang="en-US" altLang="ko-KR" sz="1400" dirty="0"/>
              <a:t>take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따라서</a:t>
            </a:r>
            <a:r>
              <a:rPr lang="en-US" altLang="ko-KR" sz="1400" dirty="0"/>
              <a:t>, list</a:t>
            </a:r>
            <a:r>
              <a:rPr lang="ko-KR" altLang="en-US" sz="1400" dirty="0"/>
              <a:t>를 </a:t>
            </a:r>
            <a:r>
              <a:rPr lang="en-US" altLang="ko-KR" sz="1400" dirty="0"/>
              <a:t>heap</a:t>
            </a:r>
            <a:r>
              <a:rPr lang="ko-KR" altLang="en-US" sz="1400" dirty="0"/>
              <a:t>에 넣고 다시 나오는 과정에서 자연스럽게 </a:t>
            </a:r>
            <a:r>
              <a:rPr lang="en-US" altLang="ko-KR" sz="1400" dirty="0"/>
              <a:t>sort</a:t>
            </a:r>
            <a:r>
              <a:rPr lang="ko-KR" altLang="en-US" sz="1400" dirty="0"/>
              <a:t>가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" y="1762523"/>
            <a:ext cx="7139611" cy="50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Complexity of Priority Queue and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Insert : </a:t>
            </a:r>
            <a:r>
              <a:rPr lang="ko-KR" altLang="en-US" sz="1400" dirty="0"/>
              <a:t>하나의 값을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-Up</a:t>
            </a:r>
            <a:r>
              <a:rPr lang="ko-KR" altLang="en-US" sz="1400" dirty="0"/>
              <a:t>해서 </a:t>
            </a:r>
            <a:r>
              <a:rPr lang="en-US" altLang="ko-KR" sz="1400" dirty="0"/>
              <a:t>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Delete : </a:t>
            </a:r>
            <a:r>
              <a:rPr lang="ko-KR" altLang="en-US" sz="1400" dirty="0"/>
              <a:t>하나의 값을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-Down</a:t>
            </a:r>
            <a:r>
              <a:rPr lang="ko-KR" altLang="en-US" sz="1400" dirty="0"/>
              <a:t>해서 </a:t>
            </a:r>
            <a:r>
              <a:rPr lang="en-US" altLang="ko-KR" sz="1400" dirty="0"/>
              <a:t>delete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Heap sort</a:t>
            </a:r>
            <a:r>
              <a:rPr lang="ko-KR" altLang="en-US" sz="1400" dirty="0"/>
              <a:t>는 </a:t>
            </a:r>
            <a:r>
              <a:rPr lang="en-US" altLang="ko-KR" sz="1400" dirty="0"/>
              <a:t>list</a:t>
            </a:r>
            <a:r>
              <a:rPr lang="ko-KR" altLang="en-US" sz="1400" dirty="0"/>
              <a:t>를 하나씩 넣으면서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-Up</a:t>
            </a:r>
            <a:r>
              <a:rPr lang="ko-KR" altLang="en-US" sz="1400" dirty="0"/>
              <a:t>을하고 </a:t>
            </a:r>
            <a:r>
              <a:rPr lang="en-US" altLang="ko-KR" sz="1400" dirty="0"/>
              <a:t>tree </a:t>
            </a:r>
            <a:r>
              <a:rPr lang="ko-KR" altLang="en-US" sz="1400" dirty="0"/>
              <a:t>만든다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Root value</a:t>
            </a:r>
            <a:r>
              <a:rPr lang="ko-KR" altLang="en-US" sz="1400" dirty="0"/>
              <a:t>를 </a:t>
            </a:r>
            <a:r>
              <a:rPr lang="en-US" altLang="ko-KR" sz="1400" dirty="0"/>
              <a:t>delete(</a:t>
            </a:r>
            <a:r>
              <a:rPr lang="ko-KR" altLang="en-US" sz="1400" dirty="0"/>
              <a:t>출력</a:t>
            </a:r>
            <a:r>
              <a:rPr lang="en-US" altLang="ko-KR" sz="1400" dirty="0"/>
              <a:t>)</a:t>
            </a:r>
            <a:r>
              <a:rPr lang="ko-KR" altLang="en-US" sz="1400" dirty="0"/>
              <a:t>하여 </a:t>
            </a:r>
            <a:r>
              <a:rPr lang="en-US" altLang="ko-KR" sz="1400" dirty="0" err="1"/>
              <a:t>percorlate-Dwon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하는것이</a:t>
            </a:r>
            <a:r>
              <a:rPr lang="ko-KR" altLang="en-US" sz="1400" dirty="0"/>
              <a:t> </a:t>
            </a:r>
            <a:r>
              <a:rPr lang="en-US" altLang="ko-KR" sz="1400" dirty="0"/>
              <a:t>heap sort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3-3</a:t>
            </a:r>
            <a:r>
              <a:rPr lang="ko-KR" altLang="en-US" sz="1400" dirty="0"/>
              <a:t>장에서 자세히 다룬다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978764-FACB-4E19-AD56-C5662C396185}"/>
              </a:ext>
            </a:extLst>
          </p:cNvPr>
          <p:cNvGrpSpPr/>
          <p:nvPr/>
        </p:nvGrpSpPr>
        <p:grpSpPr>
          <a:xfrm>
            <a:off x="810865" y="1779551"/>
            <a:ext cx="6735115" cy="2688408"/>
            <a:chOff x="810865" y="1965984"/>
            <a:chExt cx="6735115" cy="26884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CE8E7B1-F271-4FD0-A296-361484A55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865" y="1965984"/>
              <a:ext cx="6735115" cy="13813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BBC49F-C8CA-4D60-B1E3-EC6F130B2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222" y="3301653"/>
              <a:ext cx="5487166" cy="1352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728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</a:p>
          <a:p>
            <a:r>
              <a:rPr lang="en-US" altLang="ko-KR" dirty="0"/>
              <a:t>Implementation &amp; performance of Priority Queue</a:t>
            </a:r>
          </a:p>
          <a:p>
            <a:r>
              <a:rPr lang="en-US" altLang="ko-KR" dirty="0"/>
              <a:t>Balanced Tree</a:t>
            </a:r>
          </a:p>
          <a:p>
            <a:r>
              <a:rPr lang="en-US" altLang="ko-KR" dirty="0"/>
              <a:t>Binary Heap for Priority Queue</a:t>
            </a:r>
          </a:p>
          <a:p>
            <a:r>
              <a:rPr lang="en-US" altLang="ko-KR" dirty="0"/>
              <a:t>Reference Structure of Binary</a:t>
            </a:r>
          </a:p>
          <a:p>
            <a:r>
              <a:rPr lang="en-US" altLang="ko-KR" dirty="0"/>
              <a:t>Insert Operation of Binary Heap</a:t>
            </a:r>
          </a:p>
          <a:p>
            <a:r>
              <a:rPr lang="en-US" altLang="ko-KR" dirty="0"/>
              <a:t>Delete Operation of Binary Heap</a:t>
            </a:r>
          </a:p>
          <a:p>
            <a:r>
              <a:rPr lang="en-US" altLang="ko-KR" dirty="0"/>
              <a:t>Complexity of Priority Queue and Heap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 Performance of binary search tree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Binary search tree</a:t>
            </a:r>
            <a:r>
              <a:rPr lang="ko-KR" altLang="en-US" sz="1400" dirty="0"/>
              <a:t>는 </a:t>
            </a:r>
            <a:r>
              <a:rPr lang="en-US" altLang="ko-KR" sz="1400" dirty="0"/>
              <a:t>height</a:t>
            </a:r>
            <a:r>
              <a:rPr lang="ko-KR" altLang="en-US" sz="1400" dirty="0"/>
              <a:t>가 낮아야 성능이 높다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BST</a:t>
            </a:r>
            <a:r>
              <a:rPr lang="ko-KR" altLang="en-US" sz="1400" dirty="0"/>
              <a:t>가 </a:t>
            </a:r>
            <a:r>
              <a:rPr lang="en-US" altLang="ko-KR" sz="1400" dirty="0"/>
              <a:t>worst case</a:t>
            </a:r>
            <a:r>
              <a:rPr lang="ko-KR" altLang="en-US" sz="1400" dirty="0"/>
              <a:t>라면 </a:t>
            </a:r>
            <a:r>
              <a:rPr lang="en-US" altLang="ko-KR" sz="1400" dirty="0"/>
              <a:t>linked list</a:t>
            </a:r>
            <a:r>
              <a:rPr lang="ko-KR" altLang="en-US" sz="1400" dirty="0"/>
              <a:t>와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Worst case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없애주는게</a:t>
            </a:r>
            <a:r>
              <a:rPr lang="ko-KR" altLang="en-US" sz="1400" dirty="0"/>
              <a:t> 더 나은 </a:t>
            </a:r>
            <a:r>
              <a:rPr lang="en-US" altLang="ko-KR" sz="1400" dirty="0"/>
              <a:t>structure</a:t>
            </a:r>
            <a:r>
              <a:rPr lang="ko-KR" altLang="en-US" sz="1400" dirty="0"/>
              <a:t>가 될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이를 위해 </a:t>
            </a:r>
            <a:r>
              <a:rPr lang="en-US" altLang="ko-KR" sz="1400" dirty="0"/>
              <a:t>balanced tree</a:t>
            </a:r>
            <a:r>
              <a:rPr lang="ko-KR" altLang="en-US" sz="1400" dirty="0"/>
              <a:t>를 만들 수 있는 것을 제안을 많이 하게 되는데 다양한 형태의 </a:t>
            </a:r>
            <a:r>
              <a:rPr lang="en-US" altLang="ko-KR" sz="1400" dirty="0"/>
              <a:t>balanced tree</a:t>
            </a:r>
            <a:r>
              <a:rPr lang="ko-KR" altLang="en-US" sz="1400" dirty="0"/>
              <a:t>가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7" y="2196693"/>
            <a:ext cx="7193666" cy="32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Priority Queue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ko-KR" altLang="en-US" sz="1400" dirty="0"/>
              <a:t>한 순서대로 </a:t>
            </a:r>
            <a:r>
              <a:rPr lang="en-US" altLang="ko-KR" sz="1400" dirty="0" err="1"/>
              <a:t>Dequeue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공항의 </a:t>
            </a:r>
            <a:r>
              <a:rPr lang="en-US" altLang="ko-KR" sz="1400" dirty="0"/>
              <a:t>VIP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한 순서에 상관없이 제일먼저 </a:t>
            </a:r>
            <a:r>
              <a:rPr lang="en-US" altLang="ko-KR" sz="1400" dirty="0" err="1"/>
              <a:t>Dequeue</a:t>
            </a:r>
            <a:r>
              <a:rPr lang="ko-KR" altLang="en-US" sz="1400" dirty="0"/>
              <a:t>하게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예를들어</a:t>
            </a:r>
            <a:r>
              <a:rPr lang="en-US" altLang="ko-KR" sz="1400" dirty="0"/>
              <a:t>, </a:t>
            </a:r>
            <a:r>
              <a:rPr lang="ko-KR" altLang="en-US" sz="1400" dirty="0"/>
              <a:t>생산에서 빨리</a:t>
            </a:r>
            <a:r>
              <a:rPr lang="en-US" altLang="ko-KR" sz="1400" dirty="0"/>
              <a:t>, </a:t>
            </a:r>
            <a:r>
              <a:rPr lang="ko-KR" altLang="en-US" sz="1400" dirty="0"/>
              <a:t>먼저 </a:t>
            </a:r>
            <a:r>
              <a:rPr lang="ko-KR" altLang="en-US" sz="1400" dirty="0" err="1"/>
              <a:t>생산해야하는것들이</a:t>
            </a:r>
            <a:r>
              <a:rPr lang="ko-KR" altLang="en-US" sz="1400" dirty="0"/>
              <a:t> 있다면 </a:t>
            </a:r>
            <a:r>
              <a:rPr lang="en-US" altLang="ko-KR" sz="1400" dirty="0"/>
              <a:t>Priority Queue </a:t>
            </a:r>
            <a:r>
              <a:rPr lang="ko-KR" altLang="en-US" sz="1400" dirty="0"/>
              <a:t>공식을 이용 할 수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 Queue</a:t>
            </a:r>
            <a:r>
              <a:rPr lang="ko-KR" altLang="en-US" sz="1400" dirty="0"/>
              <a:t>는 </a:t>
            </a:r>
            <a:r>
              <a:rPr lang="en-US" altLang="ko-KR" sz="1400" dirty="0"/>
              <a:t>elements</a:t>
            </a:r>
            <a:r>
              <a:rPr lang="ko-KR" altLang="en-US" sz="1400" dirty="0"/>
              <a:t>들이 </a:t>
            </a:r>
            <a:r>
              <a:rPr lang="ko-KR" altLang="en-US" sz="1400" dirty="0" err="1"/>
              <a:t>무순위가</a:t>
            </a:r>
            <a:r>
              <a:rPr lang="ko-KR" altLang="en-US" sz="1400" dirty="0"/>
              <a:t> 아니라 순위가 정해져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순서가 있는 상태에서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를 매겨서 </a:t>
            </a:r>
            <a:r>
              <a:rPr lang="en-US" altLang="ko-KR" sz="1400" dirty="0"/>
              <a:t>Queue</a:t>
            </a:r>
            <a:r>
              <a:rPr lang="ko-KR" altLang="en-US" sz="1400" dirty="0"/>
              <a:t>를 관리 하는 것이다</a:t>
            </a:r>
            <a:r>
              <a:rPr lang="en-US" altLang="ko-KR" sz="1400" dirty="0"/>
              <a:t>.  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6" y="1781597"/>
            <a:ext cx="6564563" cy="48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5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Operations of priority queues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이전의 </a:t>
            </a:r>
            <a:r>
              <a:rPr lang="en-US" altLang="ko-KR" sz="1400" dirty="0"/>
              <a:t>Queue</a:t>
            </a:r>
            <a:r>
              <a:rPr lang="ko-KR" altLang="en-US" sz="1400" dirty="0"/>
              <a:t>는 하나의 </a:t>
            </a:r>
            <a:r>
              <a:rPr lang="en-US" altLang="ko-KR" sz="1400" dirty="0"/>
              <a:t>element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enqueue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를 하긴 하는데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를 같이 </a:t>
            </a:r>
            <a:r>
              <a:rPr lang="en-US" altLang="ko-KR" sz="1400" dirty="0" err="1"/>
              <a:t>enqueue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Higher value : higher priority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Lower value : lower priority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모든 </a:t>
            </a:r>
            <a:r>
              <a:rPr lang="en-US" altLang="ko-KR" sz="1400" dirty="0"/>
              <a:t>elements</a:t>
            </a:r>
            <a:r>
              <a:rPr lang="ko-KR" altLang="en-US" sz="1400" dirty="0"/>
              <a:t>들의 </a:t>
            </a:r>
            <a:r>
              <a:rPr lang="en-US" altLang="ko-KR" sz="1400" dirty="0" err="1"/>
              <a:t>priorit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이면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한 순선대로 </a:t>
            </a:r>
            <a:r>
              <a:rPr lang="en-US" altLang="ko-KR" sz="1400" dirty="0" err="1"/>
              <a:t>dequeue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</a:t>
            </a:r>
            <a:r>
              <a:rPr lang="ko-KR" altLang="en-US" sz="1400" dirty="0"/>
              <a:t>가 높으면 먼저 </a:t>
            </a:r>
            <a:r>
              <a:rPr lang="en-US" altLang="ko-KR" sz="1400" dirty="0" err="1"/>
              <a:t>dequeue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(element, key) </a:t>
            </a:r>
            <a:r>
              <a:rPr lang="ko-KR" altLang="en-US" sz="1400" dirty="0"/>
              <a:t>이전에는 </a:t>
            </a:r>
            <a:r>
              <a:rPr lang="en-US" altLang="ko-KR" sz="1400" dirty="0"/>
              <a:t>key</a:t>
            </a:r>
            <a:r>
              <a:rPr lang="ko-KR" altLang="en-US" sz="1400" dirty="0"/>
              <a:t>가 없었음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0" y="1876926"/>
            <a:ext cx="7510233" cy="43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How to implement priority queues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Queue</a:t>
            </a:r>
            <a:r>
              <a:rPr lang="ko-KR" altLang="en-US" sz="1400" dirty="0"/>
              <a:t>는 기본적으로 </a:t>
            </a:r>
            <a:r>
              <a:rPr lang="en-US" altLang="ko-KR" sz="1400" dirty="0" err="1"/>
              <a:t>likend</a:t>
            </a:r>
            <a:r>
              <a:rPr lang="en-US" altLang="ko-KR" sz="1400" dirty="0"/>
              <a:t> list</a:t>
            </a:r>
            <a:r>
              <a:rPr lang="ko-KR" altLang="en-US" sz="1400" dirty="0"/>
              <a:t>위에 쌓아 만듦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Elements </a:t>
            </a:r>
            <a:r>
              <a:rPr lang="ko-KR" altLang="en-US" sz="1400" dirty="0"/>
              <a:t>뿐만 아니라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도 함께 저장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두가지</a:t>
            </a:r>
            <a:r>
              <a:rPr lang="ko-KR" altLang="en-US" sz="1400" dirty="0"/>
              <a:t> 접근 방법</a:t>
            </a:r>
            <a:r>
              <a:rPr lang="en-US" altLang="ko-KR" sz="1400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Lazy approach == Unsorted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Early-bird approach == 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Lazy approach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ko-KR" altLang="en-US" sz="1400" dirty="0"/>
              <a:t>와 함께</a:t>
            </a:r>
            <a:r>
              <a:rPr lang="en-US" altLang="ko-KR" sz="1400" dirty="0"/>
              <a:t>sorting</a:t>
            </a:r>
            <a:r>
              <a:rPr lang="ko-KR" altLang="en-US" sz="1400" dirty="0"/>
              <a:t>이 일어남</a:t>
            </a:r>
            <a:r>
              <a:rPr lang="en-US" altLang="ko-KR" sz="1400" dirty="0"/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 </a:t>
            </a:r>
            <a:r>
              <a:rPr lang="ko-KR" altLang="en-US" sz="1400" dirty="0" err="1"/>
              <a:t>저장될때는</a:t>
            </a:r>
            <a:r>
              <a:rPr lang="ko-KR" altLang="en-US" sz="1400" dirty="0"/>
              <a:t> </a:t>
            </a:r>
            <a:r>
              <a:rPr lang="en-US" altLang="ko-KR" sz="1400" dirty="0"/>
              <a:t>sorting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안되어 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ko-KR" altLang="en-US" sz="1400" dirty="0"/>
              <a:t>할 때 </a:t>
            </a:r>
            <a:r>
              <a:rPr lang="en-US" altLang="ko-KR" sz="1400" dirty="0"/>
              <a:t>sorting</a:t>
            </a:r>
            <a:r>
              <a:rPr lang="ko-KR" altLang="en-US" sz="1400" dirty="0"/>
              <a:t>해서 제일 </a:t>
            </a:r>
            <a:r>
              <a:rPr lang="en-US" altLang="ko-KR" sz="1400" dirty="0"/>
              <a:t>priority</a:t>
            </a:r>
            <a:r>
              <a:rPr lang="ko-KR" altLang="en-US" sz="1400" dirty="0"/>
              <a:t>가 높은 </a:t>
            </a:r>
            <a:r>
              <a:rPr lang="en-US" altLang="ko-KR" sz="1400" dirty="0"/>
              <a:t>element</a:t>
            </a:r>
            <a:r>
              <a:rPr lang="ko-KR" altLang="en-US" sz="1400" dirty="0"/>
              <a:t>를 찾아서 </a:t>
            </a:r>
            <a:r>
              <a:rPr lang="en-US" altLang="ko-KR" sz="1400" dirty="0" err="1"/>
              <a:t>dequeue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 event -&gt; just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en-US" altLang="ko-KR" sz="1400" dirty="0"/>
              <a:t> event -&gt; searching priority and remove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Early-bird approach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sorting </a:t>
            </a:r>
            <a:r>
              <a:rPr lang="ko-KR" altLang="en-US" sz="1400" dirty="0" err="1"/>
              <a:t>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ko-KR" altLang="en-US" sz="1400" dirty="0"/>
              <a:t>는 그대로 나감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 event -&gt; sorting priority and 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en-US" altLang="ko-KR" sz="1400" dirty="0"/>
              <a:t> event -&gt; remove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976"/>
            <a:ext cx="7620874" cy="49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3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priority queues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Sorted implementation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(node, priority) priority</a:t>
            </a:r>
            <a:r>
              <a:rPr lang="ko-KR" altLang="en-US" sz="1400" dirty="0"/>
              <a:t>가 생김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Linked list</a:t>
            </a:r>
            <a:r>
              <a:rPr lang="ko-KR" altLang="en-US" sz="1400" dirty="0"/>
              <a:t>를</a:t>
            </a:r>
            <a:r>
              <a:rPr lang="en-US" altLang="ko-KR" sz="1400" dirty="0"/>
              <a:t> for</a:t>
            </a:r>
            <a:r>
              <a:rPr lang="ko-KR" altLang="en-US" sz="1400" dirty="0"/>
              <a:t> </a:t>
            </a:r>
            <a:r>
              <a:rPr lang="en-US" altLang="ko-KR" sz="1400" dirty="0"/>
              <a:t>loop</a:t>
            </a:r>
            <a:r>
              <a:rPr lang="ko-KR" altLang="en-US" sz="1400" dirty="0"/>
              <a:t>를 통해서 반복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의 각 </a:t>
            </a:r>
            <a:r>
              <a:rPr lang="en-US" altLang="ko-KR" sz="1400" dirty="0"/>
              <a:t>node</a:t>
            </a:r>
            <a:r>
              <a:rPr lang="ko-KR" altLang="en-US" sz="1400" dirty="0"/>
              <a:t>를 찾고 </a:t>
            </a:r>
            <a:r>
              <a:rPr lang="en-US" altLang="ko-KR" sz="1400" dirty="0"/>
              <a:t>node</a:t>
            </a:r>
            <a:r>
              <a:rPr lang="ko-KR" altLang="en-US" sz="1400" dirty="0"/>
              <a:t>의 </a:t>
            </a:r>
            <a:r>
              <a:rPr lang="en-US" altLang="ko-KR" sz="1400" dirty="0"/>
              <a:t>value</a:t>
            </a:r>
            <a:r>
              <a:rPr lang="ko-KR" altLang="en-US" sz="1400" dirty="0"/>
              <a:t>를 찾음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값이 없으면 </a:t>
            </a:r>
            <a:r>
              <a:rPr lang="en-US" altLang="ko-KR" sz="1400" dirty="0"/>
              <a:t>insert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value</a:t>
            </a:r>
            <a:r>
              <a:rPr lang="ko-KR" altLang="en-US" sz="1400" dirty="0"/>
              <a:t>의</a:t>
            </a:r>
            <a:r>
              <a:rPr lang="en-US" altLang="ko-KR" sz="1400" dirty="0"/>
              <a:t> priority</a:t>
            </a:r>
            <a:r>
              <a:rPr lang="ko-KR" altLang="en-US" sz="1400" dirty="0"/>
              <a:t>와 현재의 </a:t>
            </a:r>
            <a:r>
              <a:rPr lang="en-US" altLang="ko-KR" sz="1400" dirty="0"/>
              <a:t>priority</a:t>
            </a:r>
            <a:r>
              <a:rPr lang="ko-KR" altLang="en-US" sz="1400" dirty="0"/>
              <a:t>를 비교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현재 </a:t>
            </a:r>
            <a:r>
              <a:rPr lang="en-US" altLang="ko-KR" sz="1400" dirty="0"/>
              <a:t>Priority</a:t>
            </a:r>
            <a:r>
              <a:rPr lang="ko-KR" altLang="en-US" sz="1400" dirty="0"/>
              <a:t>가 크면 바로 </a:t>
            </a:r>
            <a:r>
              <a:rPr lang="en-US" altLang="ko-KR" sz="1400" dirty="0"/>
              <a:t>insert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 줄 </a:t>
            </a:r>
            <a:r>
              <a:rPr lang="en-US" altLang="ko-KR" sz="1400" dirty="0"/>
              <a:t>code </a:t>
            </a:r>
            <a:r>
              <a:rPr lang="ko-KR" altLang="en-US" sz="1400" dirty="0"/>
              <a:t>위치에 바로 </a:t>
            </a:r>
            <a:r>
              <a:rPr lang="en-US" altLang="ko-KR" sz="1400" dirty="0"/>
              <a:t>insert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0" y="2652785"/>
            <a:ext cx="3628367" cy="2719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187" y="1847513"/>
            <a:ext cx="3862687" cy="50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Implementation &amp; performance of Priority Queue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Performances of priority queue implementations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Linked list</a:t>
            </a:r>
            <a:r>
              <a:rPr lang="ko-KR" altLang="en-US" sz="1400" dirty="0"/>
              <a:t>뿐만 아니라 </a:t>
            </a:r>
            <a:r>
              <a:rPr lang="en-US" altLang="ko-KR" sz="1400" dirty="0"/>
              <a:t>BST</a:t>
            </a:r>
            <a:r>
              <a:rPr lang="ko-KR" altLang="en-US" sz="1400" dirty="0"/>
              <a:t>도 구현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Enqueue</a:t>
            </a:r>
            <a:r>
              <a:rPr lang="en-US" altLang="ko-KR" sz="1400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Unsorted : </a:t>
            </a:r>
            <a:r>
              <a:rPr lang="ko-KR" altLang="en-US" sz="1400" dirty="0"/>
              <a:t>뒤에 </a:t>
            </a:r>
            <a:r>
              <a:rPr lang="ko-KR" altLang="en-US" sz="1400" dirty="0" err="1"/>
              <a:t>붙혀서</a:t>
            </a:r>
            <a:r>
              <a:rPr lang="ko-KR" altLang="en-US" sz="1400" dirty="0"/>
              <a:t> </a:t>
            </a:r>
            <a:r>
              <a:rPr lang="en-US" altLang="ko-KR" sz="1400" dirty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Sorted : </a:t>
            </a:r>
            <a:r>
              <a:rPr lang="ko-KR" altLang="en-US" sz="1400" dirty="0"/>
              <a:t>처음에 비교를 </a:t>
            </a:r>
            <a:r>
              <a:rPr lang="ko-KR" altLang="en-US" sz="1400" dirty="0" err="1"/>
              <a:t>해야하기</a:t>
            </a:r>
            <a:r>
              <a:rPr lang="ko-KR" altLang="en-US" sz="1400" dirty="0"/>
              <a:t> 때문에 </a:t>
            </a:r>
            <a:r>
              <a:rPr lang="en-US" altLang="ko-KR" sz="1400" dirty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 : log</a:t>
            </a:r>
            <a:r>
              <a:rPr lang="ko-KR" altLang="en-US" sz="1400" dirty="0"/>
              <a:t>가</a:t>
            </a:r>
            <a:r>
              <a:rPr lang="en-US" altLang="ko-KR" sz="1400" dirty="0"/>
              <a:t> depth</a:t>
            </a:r>
            <a:r>
              <a:rPr lang="ko-KR" altLang="en-US" sz="1400" dirty="0"/>
              <a:t>로 따라가서 </a:t>
            </a:r>
            <a:r>
              <a:rPr lang="en-US" altLang="ko-KR" sz="1400" dirty="0"/>
              <a:t>O(log n), O(1)</a:t>
            </a:r>
            <a:r>
              <a:rPr lang="ko-KR" altLang="en-US" sz="1400" dirty="0"/>
              <a:t>보다는 좀 더 걸리지만 </a:t>
            </a:r>
            <a:r>
              <a:rPr lang="en-US" altLang="ko-KR" sz="1400" dirty="0"/>
              <a:t>O(n)</a:t>
            </a:r>
            <a:r>
              <a:rPr lang="ko-KR" altLang="en-US" sz="1400" dirty="0"/>
              <a:t>보다는 훨씬 덜 걸린다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Dequeue</a:t>
            </a:r>
            <a:r>
              <a:rPr lang="en-US" altLang="ko-KR" sz="1400" dirty="0"/>
              <a:t>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Unsorted : searching </a:t>
            </a:r>
            <a:r>
              <a:rPr lang="ko-KR" altLang="en-US" sz="1400" dirty="0"/>
              <a:t>해야 해서 </a:t>
            </a:r>
            <a:r>
              <a:rPr lang="en-US" altLang="ko-KR" sz="1400" dirty="0"/>
              <a:t>O(n)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Sorted : </a:t>
            </a:r>
            <a:r>
              <a:rPr lang="ko-KR" altLang="en-US" sz="1400" dirty="0"/>
              <a:t>앞에서 작업을 해놔서 </a:t>
            </a:r>
            <a:r>
              <a:rPr lang="en-US" altLang="ko-KR" sz="1400" dirty="0"/>
              <a:t>O(1)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 : O(log 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FindMax</a:t>
            </a:r>
            <a:r>
              <a:rPr lang="ko-KR" altLang="en-US" sz="1400" dirty="0"/>
              <a:t>는 같고 </a:t>
            </a:r>
            <a:r>
              <a:rPr lang="en-US" altLang="ko-KR" sz="1400" dirty="0"/>
              <a:t>O(1) </a:t>
            </a:r>
            <a:r>
              <a:rPr lang="ko-KR" altLang="en-US" sz="1400" dirty="0"/>
              <a:t>만드는 것이 좋음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Unbalancing Tree : O(n), O(n), O(n)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7" y="1905790"/>
            <a:ext cx="7248097" cy="4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5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504013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Balanced Tree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Balanced</a:t>
            </a:r>
            <a:r>
              <a:rPr lang="ko-KR" altLang="en-US" sz="2400" dirty="0"/>
              <a:t> </a:t>
            </a:r>
            <a:r>
              <a:rPr lang="en-US" altLang="ko-KR" sz="2400" dirty="0"/>
              <a:t>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A60F032-B172-43E0-B147-16329887DE8F}"/>
                  </a:ext>
                </a:extLst>
              </p:cNvPr>
              <p:cNvSpPr/>
              <p:nvPr/>
            </p:nvSpPr>
            <p:spPr>
              <a:xfrm>
                <a:off x="7620874" y="2196693"/>
                <a:ext cx="4470512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Tree </a:t>
                </a:r>
                <a:r>
                  <a:rPr lang="ko-KR" altLang="en-US" sz="1400" dirty="0"/>
                  <a:t>공식 </a:t>
                </a:r>
                <a:r>
                  <a:rPr lang="en-US" altLang="ko-KR" sz="1400" dirty="0"/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altLang="ko-KR" sz="14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Size = n, h = height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6 nodes in a tree of height 2 -&gt; 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6 nodes in a tree of height 5 -&gt; Unbalanced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 err="1"/>
                  <a:t>두번째</a:t>
                </a:r>
                <a:r>
                  <a:rPr lang="ko-KR" altLang="en-US" sz="1400" dirty="0"/>
                  <a:t> 공식을 만족하면 </a:t>
                </a:r>
                <a:r>
                  <a:rPr lang="en-US" altLang="ko-KR" sz="1400" dirty="0"/>
                  <a:t>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/>
                  <a:t>만족하지 못하면 </a:t>
                </a:r>
                <a:r>
                  <a:rPr lang="en-US" altLang="ko-KR" sz="1400" dirty="0"/>
                  <a:t>Unbalanced Tree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400" dirty="0"/>
                  <a:t>	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A60F032-B172-43E0-B147-16329887D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874" y="2196693"/>
                <a:ext cx="4470512" cy="1600438"/>
              </a:xfrm>
              <a:prstGeom prst="rect">
                <a:avLst/>
              </a:prstGeom>
              <a:blipFill rotWithShape="0">
                <a:blip r:embed="rId2"/>
                <a:stretch>
                  <a:fillRect l="-273" t="-760" b="-22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89" y="1617248"/>
            <a:ext cx="5898558" cy="48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7757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559</TotalTime>
  <Words>1325</Words>
  <Application>Microsoft Office PowerPoint</Application>
  <PresentationFormat>와이드스크린</PresentationFormat>
  <Paragraphs>195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Trebuchet MS</vt:lpstr>
      <vt:lpstr>Wingdings 3</vt:lpstr>
      <vt:lpstr>패싯</vt:lpstr>
      <vt:lpstr>1. Data Structure and Algorithms 2</vt:lpstr>
      <vt:lpstr>목차</vt:lpstr>
      <vt:lpstr>1. Priority Queue</vt:lpstr>
      <vt:lpstr>1. Priority Queue</vt:lpstr>
      <vt:lpstr>1. Priority Queue</vt:lpstr>
      <vt:lpstr>2. Implementation &amp; performance of Priority Queue</vt:lpstr>
      <vt:lpstr>2. Implementation &amp; performance of Priority Queue</vt:lpstr>
      <vt:lpstr>2. Implementation &amp; performance of Priority Queue</vt:lpstr>
      <vt:lpstr>3. Balanced Tree</vt:lpstr>
      <vt:lpstr>4. Binary Heap for Priority Queue</vt:lpstr>
      <vt:lpstr>5. Reference Structure of Binary</vt:lpstr>
      <vt:lpstr>6. Insert Operation of Binary Heap</vt:lpstr>
      <vt:lpstr>6. Insert Operation of Binary Heap</vt:lpstr>
      <vt:lpstr>7. Delete Operation of Binary Heap</vt:lpstr>
      <vt:lpstr>7. Delete Operation of Binary Heap</vt:lpstr>
      <vt:lpstr>8. Complexity of Priority Queue and Heap Sort</vt:lpstr>
      <vt:lpstr>8. Complexity of Priority Queue and Heap Sort</vt:lpstr>
      <vt:lpstr>8. Complexity of Priority Queue and Heap Sort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hclee</cp:lastModifiedBy>
  <cp:revision>50</cp:revision>
  <dcterms:created xsi:type="dcterms:W3CDTF">2020-06-18T13:12:50Z</dcterms:created>
  <dcterms:modified xsi:type="dcterms:W3CDTF">2020-06-24T12:10:43Z</dcterms:modified>
</cp:coreProperties>
</file>